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266" r:id="rId12"/>
    <p:sldId id="286" r:id="rId13"/>
    <p:sldId id="287" r:id="rId14"/>
    <p:sldId id="267" r:id="rId15"/>
    <p:sldId id="268" r:id="rId16"/>
    <p:sldId id="269" r:id="rId17"/>
    <p:sldId id="284" r:id="rId18"/>
    <p:sldId id="285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3" r:id="rId31"/>
    <p:sldId id="288" r:id="rId32"/>
    <p:sldId id="281" r:id="rId33"/>
    <p:sldId id="28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9" autoAdjust="0"/>
    <p:restoredTop sz="94660"/>
  </p:normalViewPr>
  <p:slideViewPr>
    <p:cSldViewPr>
      <p:cViewPr varScale="1">
        <p:scale>
          <a:sx n="82" d="100"/>
          <a:sy n="82" d="100"/>
        </p:scale>
        <p:origin x="150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84248E08-4D62-4A5A-BE91-4322245AD8C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62711656-87E9-4064-85DD-0C5D5FE5D99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8" b="9568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Ideology, Gender, and Visual Rhetoric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Disney’s </a:t>
            </a:r>
            <a:r>
              <a:rPr lang="en-US" i="1" dirty="0"/>
              <a:t>Cinderella </a:t>
            </a:r>
          </a:p>
        </p:txBody>
      </p:sp>
    </p:spTree>
    <p:extLst>
      <p:ext uri="{BB962C8B-B14F-4D97-AF65-F5344CB8AC3E}">
        <p14:creationId xmlns:p14="http://schemas.microsoft.com/office/powerpoint/2010/main" val="303196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r="8841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Little Mermaid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Ariel</a:t>
            </a:r>
          </a:p>
        </p:txBody>
      </p:sp>
    </p:spTree>
    <p:extLst>
      <p:ext uri="{BB962C8B-B14F-4D97-AF65-F5344CB8AC3E}">
        <p14:creationId xmlns:p14="http://schemas.microsoft.com/office/powerpoint/2010/main" val="153187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Badly Behaved Women in Disney film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 b="9770"/>
          <a:stretch>
            <a:fillRect/>
          </a:stretch>
        </p:blipFill>
        <p:spPr>
          <a:xfrm>
            <a:off x="1" y="2027238"/>
            <a:ext cx="4267200" cy="256081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30" y="3886200"/>
            <a:ext cx="3286632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9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2" b="1113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Vanity re-directed and made more obvious and comical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Hyper-Femininity </a:t>
            </a:r>
          </a:p>
        </p:txBody>
      </p:sp>
    </p:spTree>
    <p:extLst>
      <p:ext uri="{BB962C8B-B14F-4D97-AF65-F5344CB8AC3E}">
        <p14:creationId xmlns:p14="http://schemas.microsoft.com/office/powerpoint/2010/main" val="3127499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2" b="999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Vanity becomes form of evil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kind of vanity</a:t>
            </a:r>
          </a:p>
        </p:txBody>
      </p:sp>
    </p:spTree>
    <p:extLst>
      <p:ext uri="{BB962C8B-B14F-4D97-AF65-F5344CB8AC3E}">
        <p14:creationId xmlns:p14="http://schemas.microsoft.com/office/powerpoint/2010/main" val="64415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1818"/>
            <a:ext cx="4022725" cy="302508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3198944"/>
            <a:ext cx="4022725" cy="244448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Lady Tremaine having her epiphany moment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Ursula the sea witch hatching her diabolical scheme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Evil looks evil</a:t>
            </a:r>
          </a:p>
        </p:txBody>
      </p:sp>
    </p:spTree>
    <p:extLst>
      <p:ext uri="{BB962C8B-B14F-4D97-AF65-F5344CB8AC3E}">
        <p14:creationId xmlns:p14="http://schemas.microsoft.com/office/powerpoint/2010/main" val="76598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990885"/>
            <a:ext cx="4022725" cy="286060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Lady Tremaine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Maleficent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Evil women and angular faces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5841"/>
            <a:ext cx="4022725" cy="3017043"/>
          </a:xfrm>
        </p:spPr>
      </p:pic>
    </p:spTree>
    <p:extLst>
      <p:ext uri="{BB962C8B-B14F-4D97-AF65-F5344CB8AC3E}">
        <p14:creationId xmlns:p14="http://schemas.microsoft.com/office/powerpoint/2010/main" val="301805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929243"/>
            <a:ext cx="4022725" cy="298388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Anti-Maternal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Maternal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mother Figures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6" y="2819400"/>
            <a:ext cx="3165953" cy="3209925"/>
          </a:xfrm>
        </p:spPr>
      </p:pic>
    </p:spTree>
    <p:extLst>
      <p:ext uri="{BB962C8B-B14F-4D97-AF65-F5344CB8AC3E}">
        <p14:creationId xmlns:p14="http://schemas.microsoft.com/office/powerpoint/2010/main" val="174720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34" y="2241350"/>
            <a:ext cx="3810532" cy="2857899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gifts does she bestow upon Cinderella and to what effect?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Godmother </a:t>
            </a:r>
          </a:p>
        </p:txBody>
      </p:sp>
    </p:spTree>
    <p:extLst>
      <p:ext uri="{BB962C8B-B14F-4D97-AF65-F5344CB8AC3E}">
        <p14:creationId xmlns:p14="http://schemas.microsoft.com/office/powerpoint/2010/main" val="2292262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48" y="1914525"/>
            <a:ext cx="5609504" cy="351155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got get the trimming! </a:t>
            </a:r>
          </a:p>
          <a:p>
            <a:endParaRPr lang="en-US" dirty="0"/>
          </a:p>
          <a:p>
            <a:r>
              <a:rPr lang="en-US" dirty="0"/>
              <a:t>Hunter/Gatherer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Cartoon animals enjoy gender conformity </a:t>
            </a:r>
          </a:p>
        </p:txBody>
      </p:sp>
    </p:spTree>
    <p:extLst>
      <p:ext uri="{BB962C8B-B14F-4D97-AF65-F5344CB8AC3E}">
        <p14:creationId xmlns:p14="http://schemas.microsoft.com/office/powerpoint/2010/main" val="13859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53444"/>
            <a:ext cx="3810000" cy="3810000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Lucifer </a:t>
            </a:r>
          </a:p>
        </p:txBody>
      </p:sp>
    </p:spTree>
    <p:extLst>
      <p:ext uri="{BB962C8B-B14F-4D97-AF65-F5344CB8AC3E}">
        <p14:creationId xmlns:p14="http://schemas.microsoft.com/office/powerpoint/2010/main" val="264061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2118518"/>
            <a:ext cx="3333042" cy="4282281"/>
          </a:xfrm>
        </p:spPr>
      </p:pic>
      <p:sp>
        <p:nvSpPr>
          <p:cNvPr id="10" name="Tex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US" sz="3800" dirty="0"/>
              <a:t>Released in 1950</a:t>
            </a:r>
          </a:p>
          <a:p>
            <a:pPr algn="l"/>
            <a:endParaRPr lang="en-US" sz="3800" dirty="0"/>
          </a:p>
          <a:p>
            <a:pPr algn="l"/>
            <a:r>
              <a:rPr lang="en-US" sz="3800" dirty="0"/>
              <a:t>Saved the studio financially </a:t>
            </a:r>
          </a:p>
          <a:p>
            <a:pPr algn="l"/>
            <a:endParaRPr lang="en-US" sz="3800" dirty="0"/>
          </a:p>
          <a:p>
            <a:pPr algn="l"/>
            <a:r>
              <a:rPr lang="en-US" sz="3800" dirty="0"/>
              <a:t>Most Popular full-length Disney film since 1937’s </a:t>
            </a:r>
            <a:r>
              <a:rPr lang="en-US" sz="3800" i="1" dirty="0"/>
              <a:t>Snow White and the Seven Dwarfs </a:t>
            </a:r>
          </a:p>
          <a:p>
            <a:pPr algn="l"/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Production</a:t>
            </a:r>
          </a:p>
        </p:txBody>
      </p:sp>
    </p:spTree>
    <p:extLst>
      <p:ext uri="{BB962C8B-B14F-4D97-AF65-F5344CB8AC3E}">
        <p14:creationId xmlns:p14="http://schemas.microsoft.com/office/powerpoint/2010/main" val="179427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87" y="2348706"/>
            <a:ext cx="4543425" cy="34194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 and Step-mother bond </a:t>
            </a:r>
          </a:p>
        </p:txBody>
      </p:sp>
    </p:spTree>
    <p:extLst>
      <p:ext uri="{BB962C8B-B14F-4D97-AF65-F5344CB8AC3E}">
        <p14:creationId xmlns:p14="http://schemas.microsoft.com/office/powerpoint/2010/main" val="55498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08188"/>
            <a:ext cx="5486400" cy="421767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scene </a:t>
            </a:r>
            <a:r>
              <a:rPr lang="en-US"/>
              <a:t>and punishment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3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2334419"/>
            <a:ext cx="3181350" cy="34480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 and Glass Motif </a:t>
            </a:r>
          </a:p>
        </p:txBody>
      </p:sp>
    </p:spTree>
    <p:extLst>
      <p:ext uri="{BB962C8B-B14F-4D97-AF65-F5344CB8AC3E}">
        <p14:creationId xmlns:p14="http://schemas.microsoft.com/office/powerpoint/2010/main" val="2609582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59" y="2020888"/>
            <a:ext cx="5433482" cy="40751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the size of her foot</a:t>
            </a:r>
          </a:p>
        </p:txBody>
      </p:sp>
    </p:spTree>
    <p:extLst>
      <p:ext uri="{BB962C8B-B14F-4D97-AF65-F5344CB8AC3E}">
        <p14:creationId xmlns:p14="http://schemas.microsoft.com/office/powerpoint/2010/main" val="2476462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09" y="2819400"/>
            <a:ext cx="3093097" cy="30480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911629"/>
            <a:ext cx="4022725" cy="3019117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Cinderella (and birds)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Snow White (and birds)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 Helpers </a:t>
            </a:r>
          </a:p>
        </p:txBody>
      </p:sp>
    </p:spTree>
    <p:extLst>
      <p:ext uri="{BB962C8B-B14F-4D97-AF65-F5344CB8AC3E}">
        <p14:creationId xmlns:p14="http://schemas.microsoft.com/office/powerpoint/2010/main" val="112280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27015"/>
            <a:ext cx="4022725" cy="299469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3289796"/>
            <a:ext cx="4022725" cy="226278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Evil Queen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Evil Stepmother and Step-sisters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Watching from Above</a:t>
            </a:r>
          </a:p>
        </p:txBody>
      </p:sp>
    </p:spTree>
    <p:extLst>
      <p:ext uri="{BB962C8B-B14F-4D97-AF65-F5344CB8AC3E}">
        <p14:creationId xmlns:p14="http://schemas.microsoft.com/office/powerpoint/2010/main" val="73319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92971"/>
            <a:ext cx="4022725" cy="226278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14" y="3020817"/>
            <a:ext cx="3743847" cy="280074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Sash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Beads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Catty, materialistic,  and violent female behavior </a:t>
            </a:r>
          </a:p>
        </p:txBody>
      </p:sp>
    </p:spTree>
    <p:extLst>
      <p:ext uri="{BB962C8B-B14F-4D97-AF65-F5344CB8AC3E}">
        <p14:creationId xmlns:p14="http://schemas.microsoft.com/office/powerpoint/2010/main" val="1166874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 b="9548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Physiognomy as yet another Disney trope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Evil is ugly </a:t>
            </a:r>
          </a:p>
        </p:txBody>
      </p:sp>
    </p:spTree>
    <p:extLst>
      <p:ext uri="{BB962C8B-B14F-4D97-AF65-F5344CB8AC3E}">
        <p14:creationId xmlns:p14="http://schemas.microsoft.com/office/powerpoint/2010/main" val="1328626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1" b="11201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COMPARE  TO FAIRY TALES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Father figure</a:t>
            </a:r>
          </a:p>
        </p:txBody>
      </p:sp>
    </p:spTree>
    <p:extLst>
      <p:ext uri="{BB962C8B-B14F-4D97-AF65-F5344CB8AC3E}">
        <p14:creationId xmlns:p14="http://schemas.microsoft.com/office/powerpoint/2010/main" val="968321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4" b="961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makes him so charming anyway?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guy?</a:t>
            </a:r>
          </a:p>
        </p:txBody>
      </p:sp>
    </p:spTree>
    <p:extLst>
      <p:ext uri="{BB962C8B-B14F-4D97-AF65-F5344CB8AC3E}">
        <p14:creationId xmlns:p14="http://schemas.microsoft.com/office/powerpoint/2010/main" val="407740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32418"/>
            <a:ext cx="4022725" cy="2983889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912666"/>
            <a:ext cx="4022725" cy="30170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Lady Tremaine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Cinderella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Antagonist /Protagonist </a:t>
            </a:r>
          </a:p>
        </p:txBody>
      </p:sp>
    </p:spTree>
    <p:extLst>
      <p:ext uri="{BB962C8B-B14F-4D97-AF65-F5344CB8AC3E}">
        <p14:creationId xmlns:p14="http://schemas.microsoft.com/office/powerpoint/2010/main" val="3742688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1" b="9981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Note the perfect symmetry  of this shot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Happily ever after</a:t>
            </a:r>
          </a:p>
        </p:txBody>
      </p:sp>
    </p:spTree>
    <p:extLst>
      <p:ext uri="{BB962C8B-B14F-4D97-AF65-F5344CB8AC3E}">
        <p14:creationId xmlns:p14="http://schemas.microsoft.com/office/powerpoint/2010/main" val="396097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8" b="899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Disney and Kissing </a:t>
            </a:r>
          </a:p>
        </p:txBody>
      </p:sp>
    </p:spTree>
    <p:extLst>
      <p:ext uri="{BB962C8B-B14F-4D97-AF65-F5344CB8AC3E}">
        <p14:creationId xmlns:p14="http://schemas.microsoft.com/office/powerpoint/2010/main" val="1977163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5" b="1237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Unconscious woman</a:t>
            </a:r>
          </a:p>
        </p:txBody>
      </p:sp>
    </p:spTree>
    <p:extLst>
      <p:ext uri="{BB962C8B-B14F-4D97-AF65-F5344CB8AC3E}">
        <p14:creationId xmlns:p14="http://schemas.microsoft.com/office/powerpoint/2010/main" val="558408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0" b="8840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Technically dead woman</a:t>
            </a:r>
          </a:p>
        </p:txBody>
      </p:sp>
    </p:spTree>
    <p:extLst>
      <p:ext uri="{BB962C8B-B14F-4D97-AF65-F5344CB8AC3E}">
        <p14:creationId xmlns:p14="http://schemas.microsoft.com/office/powerpoint/2010/main" val="73588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2162969"/>
            <a:ext cx="6286500" cy="379095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Mirror, Mirror</a:t>
            </a:r>
          </a:p>
        </p:txBody>
      </p:sp>
    </p:spTree>
    <p:extLst>
      <p:ext uri="{BB962C8B-B14F-4D97-AF65-F5344CB8AC3E}">
        <p14:creationId xmlns:p14="http://schemas.microsoft.com/office/powerpoint/2010/main" val="375558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Mirror…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2282031"/>
            <a:ext cx="4762500" cy="3552825"/>
          </a:xfrm>
        </p:spPr>
      </p:pic>
    </p:spTree>
    <p:extLst>
      <p:ext uri="{BB962C8B-B14F-4D97-AF65-F5344CB8AC3E}">
        <p14:creationId xmlns:p14="http://schemas.microsoft.com/office/powerpoint/2010/main" val="244121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19" y="2020888"/>
            <a:ext cx="6515761" cy="40751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Dramatic Irony </a:t>
            </a:r>
          </a:p>
        </p:txBody>
      </p:sp>
    </p:spTree>
    <p:extLst>
      <p:ext uri="{BB962C8B-B14F-4D97-AF65-F5344CB8AC3E}">
        <p14:creationId xmlns:p14="http://schemas.microsoft.com/office/powerpoint/2010/main" val="286529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681" y="1914525"/>
            <a:ext cx="4754638" cy="3511550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Why does the film have this repetition of images? What do they represent?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Motif of Mirrors </a:t>
            </a:r>
          </a:p>
        </p:txBody>
      </p:sp>
    </p:spTree>
    <p:extLst>
      <p:ext uri="{BB962C8B-B14F-4D97-AF65-F5344CB8AC3E}">
        <p14:creationId xmlns:p14="http://schemas.microsoft.com/office/powerpoint/2010/main" val="216233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3134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Jasmine in Aladdin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Mirrors are popular motifs across Disney films</a:t>
            </a:r>
          </a:p>
        </p:txBody>
      </p:sp>
    </p:spTree>
    <p:extLst>
      <p:ext uri="{BB962C8B-B14F-4D97-AF65-F5344CB8AC3E}">
        <p14:creationId xmlns:p14="http://schemas.microsoft.com/office/powerpoint/2010/main" val="328736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7" r="1736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Sleeping Beauty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Aurora </a:t>
            </a:r>
          </a:p>
        </p:txBody>
      </p:sp>
    </p:spTree>
    <p:extLst>
      <p:ext uri="{BB962C8B-B14F-4D97-AF65-F5344CB8AC3E}">
        <p14:creationId xmlns:p14="http://schemas.microsoft.com/office/powerpoint/2010/main" val="1846381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8302</TotalTime>
  <Words>259</Words>
  <Application>Microsoft Office PowerPoint</Application>
  <PresentationFormat>On-screen Show (4:3)</PresentationFormat>
  <Paragraphs>67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Garamond</vt:lpstr>
      <vt:lpstr>Tahoma</vt:lpstr>
      <vt:lpstr>Tunga</vt:lpstr>
      <vt:lpstr>BlackTie</vt:lpstr>
      <vt:lpstr>Disney’s Cinderella </vt:lpstr>
      <vt:lpstr>Background on Production</vt:lpstr>
      <vt:lpstr>Antagonist /Protagonist </vt:lpstr>
      <vt:lpstr>Mirror, Mirror</vt:lpstr>
      <vt:lpstr>Another Mirror…</vt:lpstr>
      <vt:lpstr>Dramatic Irony </vt:lpstr>
      <vt:lpstr>Motif of Mirrors </vt:lpstr>
      <vt:lpstr>Mirrors are popular motifs across Disney films</vt:lpstr>
      <vt:lpstr>Aurora </vt:lpstr>
      <vt:lpstr>Ariel</vt:lpstr>
      <vt:lpstr>Badly Behaved Women in Disney film </vt:lpstr>
      <vt:lpstr>Hyper-Femininity </vt:lpstr>
      <vt:lpstr>Different kind of vanity</vt:lpstr>
      <vt:lpstr>Evil looks evil</vt:lpstr>
      <vt:lpstr>Evil women and angular faces</vt:lpstr>
      <vt:lpstr>Surrogate mother Figures </vt:lpstr>
      <vt:lpstr>Godmother </vt:lpstr>
      <vt:lpstr>Even Cartoon animals enjoy gender conformity </vt:lpstr>
      <vt:lpstr>Lucifer </vt:lpstr>
      <vt:lpstr>Cat and Step-mother bond </vt:lpstr>
      <vt:lpstr>Death scene and punishment</vt:lpstr>
      <vt:lpstr>Silver and Glass Motif </vt:lpstr>
      <vt:lpstr>Note the size of her foot</vt:lpstr>
      <vt:lpstr>Animal Helpers </vt:lpstr>
      <vt:lpstr>Watching from Above</vt:lpstr>
      <vt:lpstr>Catty, materialistic,  and violent female behavior </vt:lpstr>
      <vt:lpstr>Evil is ugly </vt:lpstr>
      <vt:lpstr>Father figure</vt:lpstr>
      <vt:lpstr>What about this guy?</vt:lpstr>
      <vt:lpstr>Happily ever after</vt:lpstr>
      <vt:lpstr>Disney and Kissing </vt:lpstr>
      <vt:lpstr>Unconscious woman</vt:lpstr>
      <vt:lpstr>Technically dead woman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Marilyn Holguin</dc:creator>
  <cp:lastModifiedBy>Marilyn Holguin</cp:lastModifiedBy>
  <cp:revision>13</cp:revision>
  <dcterms:created xsi:type="dcterms:W3CDTF">2014-09-19T11:16:16Z</dcterms:created>
  <dcterms:modified xsi:type="dcterms:W3CDTF">2018-03-06T05:51:09Z</dcterms:modified>
</cp:coreProperties>
</file>